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691813" cy="7559675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59543B6-E4BF-4C47-A361-15BEE780837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858600" y="632520"/>
            <a:ext cx="8974440" cy="1141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GB" sz="531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GB" sz="531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GB" sz="53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858600" y="1960200"/>
            <a:ext cx="8974440" cy="396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706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3859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366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GB" sz="338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102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289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683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GB" sz="241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34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241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34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241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34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241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70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859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GB" sz="3859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366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338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GB" sz="33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102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89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GB" sz="289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683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41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GB" sz="24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3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1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GB" sz="24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3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1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GB" sz="24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3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1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GB" sz="24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>
          <a:xfrm>
            <a:off x="858600" y="6590880"/>
            <a:ext cx="2323080" cy="471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>
          <a:xfrm>
            <a:off x="3770280" y="6590880"/>
            <a:ext cx="3160800" cy="471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>
          <a:xfrm>
            <a:off x="7509600" y="6590880"/>
            <a:ext cx="2323080" cy="471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C9FEBD7F-9997-40B8-9BE1-D1CA8B7C3282}" type="slidenum"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"/>
          <p:cNvPicPr/>
          <p:nvPr/>
        </p:nvPicPr>
        <p:blipFill>
          <a:blip r:embed="rId1"/>
          <a:stretch/>
        </p:blipFill>
        <p:spPr>
          <a:xfrm>
            <a:off x="37080" y="235440"/>
            <a:ext cx="10644120" cy="7095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" name=""/>
          <p:cNvSpPr txBox="1"/>
          <p:nvPr/>
        </p:nvSpPr>
        <p:spPr>
          <a:xfrm>
            <a:off x="988200" y="5369400"/>
            <a:ext cx="1550880" cy="858240"/>
          </a:xfrm>
          <a:prstGeom prst="rect">
            <a:avLst/>
          </a:prstGeom>
          <a:solidFill>
            <a:srgbClr val="003814"/>
          </a:solidFill>
          <a:ln w="0">
            <a:noFill/>
          </a:ln>
        </p:spPr>
        <p:txBody>
          <a:bodyPr lIns="90000" tIns="45000" rIns="90000" bIns="45000" anchor="t">
            <a:spAutoFit/>
          </a:bodyPr>
          <a:p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DAY</a:t>
            </a:r>
            <a:endParaRPr lang="en-GB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r>
              <a:rPr lang="en-GB" sz="2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DD MON</a:t>
            </a:r>
            <a:endParaRPr lang="en-GB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" name=""/>
          <p:cNvSpPr txBox="1"/>
          <p:nvPr/>
        </p:nvSpPr>
        <p:spPr>
          <a:xfrm>
            <a:off x="3374280" y="5405760"/>
            <a:ext cx="1036800" cy="770040"/>
          </a:xfrm>
          <a:prstGeom prst="rect">
            <a:avLst/>
          </a:prstGeom>
          <a:solidFill>
            <a:srgbClr val="003814"/>
          </a:solidFill>
          <a:ln w="0">
            <a:noFill/>
          </a:ln>
        </p:spPr>
        <p:txBody>
          <a:bodyPr lIns="90000" tIns="45000" rIns="90000" bIns="45000" anchor="t">
            <a:spAutoFit/>
          </a:bodyPr>
          <a:p>
            <a:r>
              <a:rPr lang="en-GB" sz="2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Start - End</a:t>
            </a:r>
            <a:endParaRPr lang="en-GB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" name=""/>
          <p:cNvSpPr txBox="1"/>
          <p:nvPr/>
        </p:nvSpPr>
        <p:spPr>
          <a:xfrm>
            <a:off x="5030640" y="5369760"/>
            <a:ext cx="1621080" cy="882000"/>
          </a:xfrm>
          <a:prstGeom prst="rect">
            <a:avLst/>
          </a:prstGeom>
          <a:solidFill>
            <a:srgbClr val="003814"/>
          </a:solidFill>
          <a:ln w="0">
            <a:noFill/>
          </a:ln>
        </p:spPr>
        <p:txBody>
          <a:bodyPr lIns="90000" tIns="45000" rIns="90000" bIns="45000" anchor="t">
            <a:spAutoFit/>
          </a:bodyPr>
          <a:p>
            <a:r>
              <a:rPr lang="en-GB" sz="2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Location</a:t>
            </a:r>
            <a:br>
              <a:rPr sz="2400"/>
            </a:br>
            <a:r>
              <a:rPr lang="en-GB" sz="2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Address</a:t>
            </a:r>
            <a:endParaRPr lang="en-GB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"/>
          <p:cNvSpPr txBox="1"/>
          <p:nvPr/>
        </p:nvSpPr>
        <p:spPr>
          <a:xfrm>
            <a:off x="7297560" y="5790960"/>
            <a:ext cx="1371240" cy="302040"/>
          </a:xfrm>
          <a:prstGeom prst="rect">
            <a:avLst/>
          </a:prstGeom>
          <a:solidFill>
            <a:srgbClr val="E3DBB6"/>
          </a:solidFill>
          <a:ln w="0">
            <a:noFill/>
          </a:ln>
        </p:spPr>
        <p:txBody>
          <a:bodyPr lIns="90000" tIns="45000" rIns="90000" bIns="45000" anchor="t">
            <a:spAutoFit/>
          </a:bodyPr>
          <a:p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https://………</a:t>
            </a:r>
            <a:r>
              <a:rPr lang="en-GB" sz="1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..</a:t>
            </a:r>
            <a:endParaRPr lang="en-GB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"/>
          <p:cNvSpPr txBox="1"/>
          <p:nvPr/>
        </p:nvSpPr>
        <p:spPr>
          <a:xfrm>
            <a:off x="9214560" y="5791320"/>
            <a:ext cx="1146600" cy="302040"/>
          </a:xfrm>
          <a:prstGeom prst="rect">
            <a:avLst/>
          </a:prstGeom>
          <a:solidFill>
            <a:srgbClr val="E3DBB6"/>
          </a:solidFill>
          <a:ln w="0">
            <a:noFill/>
          </a:ln>
        </p:spPr>
        <p:txBody>
          <a:bodyPr lIns="90000" tIns="45000" rIns="90000" bIns="45000" anchor="t">
            <a:spAutoFit/>
          </a:bodyPr>
          <a:p>
            <a:r>
              <a:rPr lang="en-GB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https://………</a:t>
            </a:r>
            <a:r>
              <a:rPr lang="en-GB" sz="1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Application>LibreOffice/26.2.5.2$Linux_X86_64 LibreOffice_project/620$Build-2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2026-08-08T21:26:53Z</dcterms:created>
  <dc:creator>Simon Gibbon</dc:creator>
  <dc:description/>
  <dc:language>en-GB</dc:language>
  <cp:lastModifiedBy>Simon Gibbon</cp:lastModifiedBy>
  <dcterms:modified xsi:type="dcterms:W3CDTF">2026-08-08T21:37:09Z</dcterms:modified>
  <cp:revision>2</cp:revision>
  <dc:subject/>
  <dc:title/>
</cp:coreProperties>
</file>